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6"/>
  </p:notesMasterIdLst>
  <p:sldIdLst>
    <p:sldId id="352" r:id="rId2"/>
    <p:sldId id="355" r:id="rId3"/>
    <p:sldId id="356" r:id="rId4"/>
    <p:sldId id="357" r:id="rId5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>
        <p:scale>
          <a:sx n="90" d="100"/>
          <a:sy n="90" d="100"/>
        </p:scale>
        <p:origin x="-816" y="-234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619" y="248665"/>
            <a:ext cx="7499175" cy="52288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«Язык родной, дружи со мной», </a:t>
            </a:r>
            <a:endParaRPr lang="ru-RU" sz="1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740968" y="1491630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275856" y="1800855"/>
            <a:ext cx="28803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19  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февраля   3-4 классах пошла мероприятия  «Язык родной, дружи со мной», посвящённая  Международному дню родного языка. Ребята с большим вниманием прослушали интересный рассказ о празднике, узнали, почему он считается необычным и очень важным у нас в России и почему возникла идея его создания. Учащиеся проявили творческие способности, показали эрудицию, грамотность, аккуратность, смекалку, умение размышлять и оформлять письменно свои мысли</a:t>
            </a:r>
          </a:p>
          <a:p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рмация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026" name="Picture 2" descr="C:\Users\79375\Desktop\20190424_1135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85129"/>
            <a:ext cx="1487635" cy="1115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79375\Desktop\20190424_1132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732240" y="1054598"/>
            <a:ext cx="2287670" cy="1715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79375\Desktop\20190424_10004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363838"/>
            <a:ext cx="2162368" cy="162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79375\Desktop\WhatsApp Image 2021-02-21 at 20.00.42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67694"/>
            <a:ext cx="2016224" cy="268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619" y="805003"/>
            <a:ext cx="7499175" cy="304775"/>
          </a:xfrm>
        </p:spPr>
        <p:txBody>
          <a:bodyPr>
            <a:noAutofit/>
          </a:bodyPr>
          <a:lstStyle/>
          <a:p>
            <a:pPr algn="ctr"/>
            <a:r>
              <a:rPr lang="ru-RU" sz="1600" dirty="0" smtClean="0"/>
              <a:t>Классный час посвященный к дню родного языка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>«Уроки доброты .Агния </a:t>
            </a:r>
            <a:r>
              <a:rPr lang="ru-RU" sz="1600" dirty="0" err="1" smtClean="0"/>
              <a:t>Барто</a:t>
            </a:r>
            <a:r>
              <a:rPr lang="ru-RU" sz="1600" dirty="0" smtClean="0"/>
              <a:t>»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4256401" y="1203597"/>
            <a:ext cx="2808312" cy="1762791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21февраля  в 3 классе была проведена мероприятия посвящённая к дню родного языка «Уроки доброты . Агния </a:t>
            </a:r>
            <a:r>
              <a:rPr lang="ru-RU" sz="1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Барто</a:t>
            </a:r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2050" name="Picture 2" descr="C:\Users\79375\Desktop\WhatsApp Image 2021-02-21 at 20.02.45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938" y="1059582"/>
            <a:ext cx="2062353" cy="1546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79375\Desktop\WhatsApp Image 2021-02-21 at 20.02.39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787774"/>
            <a:ext cx="2831637" cy="2123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79375\Desktop\WhatsApp Image 2021-02-21 at 20.02.44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787774"/>
            <a:ext cx="288032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930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619" y="805003"/>
            <a:ext cx="7499175" cy="304775"/>
          </a:xfrm>
        </p:spPr>
        <p:txBody>
          <a:bodyPr>
            <a:noAutofit/>
          </a:bodyPr>
          <a:lstStyle/>
          <a:p>
            <a:pPr algn="ctr"/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Внеклассная мероприятия  посвящённая к дню родного языка  «Час загадок»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5436096" y="1059582"/>
            <a:ext cx="2808312" cy="1762791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22  февраля  </a:t>
            </a:r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1-5 классах  </a:t>
            </a:r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была проведена </a:t>
            </a:r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внеклассная мероприятия </a:t>
            </a:r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посвящённая к дню родного языка </a:t>
            </a:r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«Час загадок » Ребят познакомились загадками разных народов. Отгадывали загадки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026" name="Picture 2" descr="C:\Users\79375\Desktop\час загадок 3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1600" y="1188545"/>
            <a:ext cx="1656184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79375\Desktop\час загадок 2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9764" y="2931790"/>
            <a:ext cx="2484770" cy="1863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79375\Desktop\час загадок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130436"/>
            <a:ext cx="2219908" cy="1664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910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619" y="805003"/>
            <a:ext cx="7499175" cy="304775"/>
          </a:xfrm>
        </p:spPr>
        <p:txBody>
          <a:bodyPr>
            <a:noAutofit/>
          </a:bodyPr>
          <a:lstStyle/>
          <a:p>
            <a:pPr algn="ctr"/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 день </a:t>
            </a:r>
            <a:r>
              <a:rPr lang="ru-RU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книгодарения</a:t>
            </a: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# 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РДШ-Акция </a:t>
            </a:r>
            <a:r>
              <a:rPr lang="ru-RU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подарикнигу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5436096" y="1059582"/>
            <a:ext cx="2808312" cy="1762791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18  февраля  </a:t>
            </a:r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была прошла </a:t>
            </a:r>
            <a:r>
              <a:rPr lang="ru-RU" sz="1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 </a:t>
            </a:r>
            <a:r>
              <a:rPr lang="ru-RU" sz="1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день </a:t>
            </a:r>
            <a:r>
              <a:rPr lang="ru-RU" sz="1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книгодарения</a:t>
            </a:r>
            <a:r>
              <a:rPr lang="ru-RU" sz="1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# </a:t>
            </a:r>
            <a:r>
              <a:rPr lang="ru-RU" sz="1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РДШ- акция </a:t>
            </a:r>
            <a:r>
              <a:rPr lang="ru-RU" sz="10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подарикнигу</a:t>
            </a:r>
            <a:r>
              <a:rPr lang="ru-RU" sz="1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2050" name="Picture 2" descr="C:\Users\79375\Desktop\книго дарения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563638"/>
            <a:ext cx="2920181" cy="2920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666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3262</TotalTime>
  <Words>157</Words>
  <Application>Microsoft Office PowerPoint</Application>
  <PresentationFormat>Экран (16:9)</PresentationFormat>
  <Paragraphs>13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2_Тема Office</vt:lpstr>
      <vt:lpstr>  «Язык родной, дружи со мной», </vt:lpstr>
      <vt:lpstr>Классный час посвященный к дню родного языка «Уроки доброты .Агния Барто»</vt:lpstr>
      <vt:lpstr>Внеклассная мероприятия  посвящённая к дню родного языка  «Час загадок»</vt:lpstr>
      <vt:lpstr>Международный  день книгодарения # РДШ-Акция подарикнигу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79375714192</cp:lastModifiedBy>
  <cp:revision>422</cp:revision>
  <cp:lastPrinted>2021-02-01T07:48:05Z</cp:lastPrinted>
  <dcterms:created xsi:type="dcterms:W3CDTF">2015-10-13T08:15:21Z</dcterms:created>
  <dcterms:modified xsi:type="dcterms:W3CDTF">2021-02-27T09:24:22Z</dcterms:modified>
</cp:coreProperties>
</file>